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335" r:id="rId4"/>
    <p:sldId id="286" r:id="rId5"/>
    <p:sldId id="287" r:id="rId6"/>
    <p:sldId id="334" r:id="rId7"/>
    <p:sldId id="298" r:id="rId8"/>
    <p:sldId id="299" r:id="rId9"/>
    <p:sldId id="300" r:id="rId10"/>
    <p:sldId id="301" r:id="rId11"/>
    <p:sldId id="302" r:id="rId12"/>
    <p:sldId id="303" r:id="rId13"/>
    <p:sldId id="312" r:id="rId14"/>
    <p:sldId id="311" r:id="rId15"/>
    <p:sldId id="310" r:id="rId16"/>
    <p:sldId id="319" r:id="rId17"/>
    <p:sldId id="309" r:id="rId18"/>
    <p:sldId id="308" r:id="rId19"/>
    <p:sldId id="307" r:id="rId20"/>
    <p:sldId id="337" r:id="rId21"/>
    <p:sldId id="336" r:id="rId22"/>
    <p:sldId id="338" r:id="rId23"/>
    <p:sldId id="306" r:id="rId24"/>
    <p:sldId id="318" r:id="rId25"/>
    <p:sldId id="339" r:id="rId26"/>
    <p:sldId id="340" r:id="rId27"/>
    <p:sldId id="341" r:id="rId28"/>
    <p:sldId id="342" r:id="rId29"/>
    <p:sldId id="343" r:id="rId30"/>
    <p:sldId id="266" r:id="rId31"/>
    <p:sldId id="264" r:id="rId32"/>
    <p:sldId id="265" r:id="rId33"/>
    <p:sldId id="273" r:id="rId34"/>
    <p:sldId id="271" r:id="rId35"/>
    <p:sldId id="272" r:id="rId36"/>
    <p:sldId id="282" r:id="rId37"/>
    <p:sldId id="285" r:id="rId38"/>
    <p:sldId id="284" r:id="rId39"/>
    <p:sldId id="281" r:id="rId40"/>
    <p:sldId id="274" r:id="rId41"/>
    <p:sldId id="288" r:id="rId42"/>
    <p:sldId id="283" r:id="rId43"/>
    <p:sldId id="262" r:id="rId44"/>
    <p:sldId id="260" r:id="rId45"/>
    <p:sldId id="263" r:id="rId46"/>
    <p:sldId id="296" r:id="rId47"/>
    <p:sldId id="295" r:id="rId48"/>
    <p:sldId id="261" r:id="rId49"/>
    <p:sldId id="268" r:id="rId50"/>
    <p:sldId id="269" r:id="rId51"/>
    <p:sldId id="267" r:id="rId52"/>
    <p:sldId id="270" r:id="rId53"/>
    <p:sldId id="297" r:id="rId54"/>
    <p:sldId id="289" r:id="rId55"/>
    <p:sldId id="294" r:id="rId56"/>
    <p:sldId id="290" r:id="rId57"/>
    <p:sldId id="291" r:id="rId58"/>
    <p:sldId id="292" r:id="rId59"/>
    <p:sldId id="25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8" r:id="rId68"/>
    <p:sldId id="317" r:id="rId69"/>
    <p:sldId id="329" r:id="rId70"/>
    <p:sldId id="330" r:id="rId71"/>
    <p:sldId id="331" r:id="rId72"/>
    <p:sldId id="316" r:id="rId73"/>
    <p:sldId id="315" r:id="rId74"/>
    <p:sldId id="332" r:id="rId75"/>
    <p:sldId id="314" r:id="rId76"/>
    <p:sldId id="313" r:id="rId77"/>
    <p:sldId id="33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  <p14:sldId id="335"/>
          </p14:sldIdLst>
        </p14:section>
        <p14:section name="시스템관리" id="{62C55E7E-FF68-4C68-ABDE-2278649C1EF6}">
          <p14:sldIdLst>
            <p14:sldId id="286"/>
            <p14:sldId id="287"/>
            <p14:sldId id="334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기준정보관리" id="{988150D8-562A-4EEF-8288-6A787147FEB0}">
          <p14:sldIdLst>
            <p14:sldId id="312"/>
            <p14:sldId id="311"/>
            <p14:sldId id="310"/>
            <p14:sldId id="319"/>
            <p14:sldId id="309"/>
            <p14:sldId id="308"/>
            <p14:sldId id="307"/>
            <p14:sldId id="337"/>
            <p14:sldId id="336"/>
            <p14:sldId id="338"/>
            <p14:sldId id="306"/>
            <p14:sldId id="318"/>
            <p14:sldId id="339"/>
            <p14:sldId id="340"/>
            <p14:sldId id="341"/>
            <p14:sldId id="342"/>
            <p14:sldId id="343"/>
          </p14:sldIdLst>
        </p14:section>
        <p14:section name="작업지시관리" id="{DD3204BB-580A-4107-9596-830FDF01A925}">
          <p14:sldIdLst>
            <p14:sldId id="266"/>
            <p14:sldId id="264"/>
            <p14:sldId id="265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268"/>
            <p14:sldId id="269"/>
            <p14:sldId id="267"/>
            <p14:sldId id="270"/>
            <p14:sldId id="297"/>
          </p14:sldIdLst>
        </p14:section>
        <p14:section name="분석관리" id="{036A8956-AC69-4FCE-9839-581783583C54}">
          <p14:sldIdLst>
            <p14:sldId id="289"/>
            <p14:sldId id="294"/>
            <p14:sldId id="290"/>
            <p14:sldId id="291"/>
          </p14:sldIdLst>
        </p14:section>
        <p14:section name="금형관리" id="{6D51E715-79F6-47DC-B3D6-E159F3E6597D}">
          <p14:sldIdLst>
            <p14:sldId id="292"/>
            <p14:sldId id="259"/>
          </p14:sldIdLst>
        </p14:section>
        <p14:section name="피오피" id="{85E84F03-63E0-4803-91CD-AA9331FD0D4C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17"/>
            <p14:sldId id="329"/>
            <p14:sldId id="330"/>
            <p14:sldId id="331"/>
            <p14:sldId id="316"/>
            <p14:sldId id="315"/>
            <p14:sldId id="332"/>
            <p14:sldId id="314"/>
            <p14:sldId id="313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7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108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메인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메뉴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즐겨찾기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6BD3D0-0EAC-4891-B56A-9ACC3C8C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1" y="931736"/>
            <a:ext cx="8805439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6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657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37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344B370-F88A-4EED-8B4A-5D12FBD69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5756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931" y="2469698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C1810B-949F-4EBE-A8B7-DFD4C155EE31}"/>
              </a:ext>
            </a:extLst>
          </p:cNvPr>
          <p:cNvSpPr/>
          <p:nvPr/>
        </p:nvSpPr>
        <p:spPr>
          <a:xfrm>
            <a:off x="9459004" y="5187440"/>
            <a:ext cx="193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49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1B77B84-96E0-419C-9F9B-DE2A75A7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487" y="4426486"/>
            <a:ext cx="2008096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CHART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작업지시의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시간대별 실적 수량</a:t>
            </a:r>
          </a:p>
        </p:txBody>
      </p:sp>
    </p:spTree>
    <p:extLst>
      <p:ext uri="{BB962C8B-B14F-4D97-AF65-F5344CB8AC3E}">
        <p14:creationId xmlns:p14="http://schemas.microsoft.com/office/powerpoint/2010/main" val="233381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677883-72D3-4DB1-AF3D-0CAF748F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</p:spTree>
    <p:extLst>
      <p:ext uri="{BB962C8B-B14F-4D97-AF65-F5344CB8AC3E}">
        <p14:creationId xmlns:p14="http://schemas.microsoft.com/office/powerpoint/2010/main" val="227964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</p:spTree>
    <p:extLst>
      <p:ext uri="{BB962C8B-B14F-4D97-AF65-F5344CB8AC3E}">
        <p14:creationId xmlns:p14="http://schemas.microsoft.com/office/powerpoint/2010/main" val="252587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</p:spTree>
    <p:extLst>
      <p:ext uri="{BB962C8B-B14F-4D97-AF65-F5344CB8AC3E}">
        <p14:creationId xmlns:p14="http://schemas.microsoft.com/office/powerpoint/2010/main" val="308149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</p:spTree>
    <p:extLst>
      <p:ext uri="{BB962C8B-B14F-4D97-AF65-F5344CB8AC3E}">
        <p14:creationId xmlns:p14="http://schemas.microsoft.com/office/powerpoint/2010/main" val="3306560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</p:spTree>
    <p:extLst>
      <p:ext uri="{BB962C8B-B14F-4D97-AF65-F5344CB8AC3E}">
        <p14:creationId xmlns:p14="http://schemas.microsoft.com/office/powerpoint/2010/main" val="3365059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52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017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329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922983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451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</p:spTree>
    <p:extLst>
      <p:ext uri="{BB962C8B-B14F-4D97-AF65-F5344CB8AC3E}">
        <p14:creationId xmlns:p14="http://schemas.microsoft.com/office/powerpoint/2010/main" val="92113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B012202-6208-46C2-A8EF-F96B82F1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26CEE9-DBD0-4B4E-B910-7E68C8AD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6" cy="529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C318EE-40EF-452A-9D8C-AE72C30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8792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D1E4BC-2A9B-4915-AB28-8CA990DC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D82E96F-58CB-4460-B614-E46DA2DE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8836"/>
            <a:ext cx="7765790" cy="5286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7CD3EAD-0F0F-4EBC-9027-24490CA5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기계 불량률 알람 </a:t>
            </a:r>
            <a:r>
              <a:rPr lang="en-US" altLang="ko-KR" dirty="0"/>
              <a:t>–</a:t>
            </a:r>
            <a:r>
              <a:rPr lang="ko-KR" altLang="en-US" dirty="0"/>
              <a:t> 로그인 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4472</Words>
  <Application>Microsoft Office PowerPoint</Application>
  <PresentationFormat>와이드스크린</PresentationFormat>
  <Paragraphs>1054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메인– 로그인 (공통)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  <vt:lpstr>기계 불량률 알람 – 로그인 (공통)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박상인</cp:lastModifiedBy>
  <cp:revision>51</cp:revision>
  <dcterms:created xsi:type="dcterms:W3CDTF">2019-10-30T04:49:23Z</dcterms:created>
  <dcterms:modified xsi:type="dcterms:W3CDTF">2020-01-14T05:18:36Z</dcterms:modified>
</cp:coreProperties>
</file>